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94"/>
    <a:srgbClr val="FE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18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18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F525E28A-2DA0-4949-997F-C7FD1D65536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00882B53-9FB3-5140-ABA3-FA1A061EC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6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F525E28A-2DA0-4949-997F-C7FD1D65536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00882B53-9FB3-5140-ABA3-FA1A061EC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F525E28A-2DA0-4949-997F-C7FD1D65536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00882B53-9FB3-5140-ABA3-FA1A061EC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9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F525E28A-2DA0-4949-997F-C7FD1D65536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00882B53-9FB3-5140-ABA3-FA1A061EC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3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F525E28A-2DA0-4949-997F-C7FD1D65536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00882B53-9FB3-5140-ABA3-FA1A061EC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F525E28A-2DA0-4949-997F-C7FD1D65536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00882B53-9FB3-5140-ABA3-FA1A061EC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F525E28A-2DA0-4949-997F-C7FD1D65536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00882B53-9FB3-5140-ABA3-FA1A061EC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4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F525E28A-2DA0-4949-997F-C7FD1D65536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00882B53-9FB3-5140-ABA3-FA1A061EC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F525E28A-2DA0-4949-997F-C7FD1D65536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00882B53-9FB3-5140-ABA3-FA1A061EC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9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F525E28A-2DA0-4949-997F-C7FD1D65536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00882B53-9FB3-5140-ABA3-FA1A061EC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F525E28A-2DA0-4949-997F-C7FD1D65536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00882B53-9FB3-5140-ABA3-FA1A061EC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7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hart&#10;&#10;Description automatically generated">
            <a:extLst>
              <a:ext uri="{FF2B5EF4-FFF2-40B4-BE49-F238E27FC236}">
                <a16:creationId xmlns:a16="http://schemas.microsoft.com/office/drawing/2014/main" id="{AFB7877B-078C-9442-2D53-1CB3DF5D4B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0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bia-ne-program-apr-23.eventbrite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5E39597-69DF-4A4D-AF02-0D84D0622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32" y="784354"/>
            <a:ext cx="1309171" cy="20979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A07DD8-115B-7FBE-DCC9-EF9C9B53893E}"/>
              </a:ext>
            </a:extLst>
          </p:cNvPr>
          <p:cNvSpPr txBox="1"/>
          <p:nvPr/>
        </p:nvSpPr>
        <p:spPr>
          <a:xfrm>
            <a:off x="3362632" y="510731"/>
            <a:ext cx="4201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Offutt AFB Natural Disaster Recovery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DE9A5-8C49-4A5E-9F7D-9B61C0167C10}"/>
              </a:ext>
            </a:extLst>
          </p:cNvPr>
          <p:cNvSpPr txBox="1"/>
          <p:nvPr/>
        </p:nvSpPr>
        <p:spPr>
          <a:xfrm>
            <a:off x="3362633" y="2487654"/>
            <a:ext cx="4201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Air Force Civil Engineer Center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7DEE6-02F7-981D-4506-2C53EEAAC396}"/>
              </a:ext>
            </a:extLst>
          </p:cNvPr>
          <p:cNvSpPr txBox="1"/>
          <p:nvPr/>
        </p:nvSpPr>
        <p:spPr>
          <a:xfrm>
            <a:off x="3362632" y="3345863"/>
            <a:ext cx="42019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Presentation Featuring:</a:t>
            </a:r>
          </a:p>
          <a:p>
            <a:r>
              <a:rPr lang="en-US" sz="1400" dirty="0">
                <a:latin typeface="Arial"/>
                <a:cs typeface="Arial"/>
              </a:rPr>
              <a:t>Donald Fucik PE GS-14 </a:t>
            </a:r>
          </a:p>
          <a:p>
            <a:r>
              <a:rPr lang="en-US" sz="1400" dirty="0">
                <a:latin typeface="Arial"/>
                <a:cs typeface="Arial"/>
              </a:rPr>
              <a:t>DAF Project Manager AFCEC/CFMD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b="1" dirty="0">
                <a:latin typeface="Arial"/>
                <a:cs typeface="Arial"/>
              </a:rPr>
              <a:t>Discussion Topic: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Offutt AFB suffered a major flood in March 2019.  This presentation will detail the flood recovery efforts to rebuild Offutt AFB to make it a more resilient to potential flooding events in the future. 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384AE-87B8-1004-342D-4591769333EC}"/>
              </a:ext>
            </a:extLst>
          </p:cNvPr>
          <p:cNvSpPr txBox="1"/>
          <p:nvPr/>
        </p:nvSpPr>
        <p:spPr>
          <a:xfrm>
            <a:off x="507229" y="3263390"/>
            <a:ext cx="1929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THE ESSENTIALS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13DEF-03DA-2250-2B43-2944CA7EDC92}"/>
              </a:ext>
            </a:extLst>
          </p:cNvPr>
          <p:cNvSpPr txBox="1"/>
          <p:nvPr/>
        </p:nvSpPr>
        <p:spPr>
          <a:xfrm>
            <a:off x="507229" y="3601944"/>
            <a:ext cx="2693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Date: 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April 26, 2023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Time: 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7:30 AM – 9:00 AM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Location: 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Scott Conference Center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6450 Pine St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Omaha, NE 68106</a:t>
            </a:r>
          </a:p>
          <a:p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8C9D5E-5CDF-DEE4-6A59-96F7FC847AC4}"/>
              </a:ext>
            </a:extLst>
          </p:cNvPr>
          <p:cNvSpPr txBox="1"/>
          <p:nvPr/>
        </p:nvSpPr>
        <p:spPr>
          <a:xfrm>
            <a:off x="541416" y="4982520"/>
            <a:ext cx="175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HERE</a:t>
            </a:r>
            <a:endParaRPr lang="en-US" sz="14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BB3415-6F81-3D02-4B2F-EF2DE6A99CE4}"/>
              </a:ext>
            </a:extLst>
          </p:cNvPr>
          <p:cNvCxnSpPr>
            <a:cxnSpLocks/>
          </p:cNvCxnSpPr>
          <p:nvPr/>
        </p:nvCxnSpPr>
        <p:spPr>
          <a:xfrm>
            <a:off x="527000" y="4867515"/>
            <a:ext cx="190924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FC357E1-09D3-4042-D3D1-689284F2744F}"/>
              </a:ext>
            </a:extLst>
          </p:cNvPr>
          <p:cNvSpPr txBox="1"/>
          <p:nvPr/>
        </p:nvSpPr>
        <p:spPr>
          <a:xfrm>
            <a:off x="487458" y="5279679"/>
            <a:ext cx="192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COST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DBIA Members 	$20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Guests 		$25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Students		$0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8D2DB9-3BEA-EF4D-3120-F42023825624}"/>
              </a:ext>
            </a:extLst>
          </p:cNvPr>
          <p:cNvSpPr txBox="1"/>
          <p:nvPr/>
        </p:nvSpPr>
        <p:spPr>
          <a:xfrm>
            <a:off x="3413131" y="5962022"/>
            <a:ext cx="205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3F94"/>
                </a:solidFill>
                <a:latin typeface="Arial"/>
                <a:cs typeface="Arial"/>
              </a:rPr>
              <a:t>Event Sponsors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4FACE2-3D1B-125A-EA48-201283A27D81}"/>
              </a:ext>
            </a:extLst>
          </p:cNvPr>
          <p:cNvCxnSpPr>
            <a:cxnSpLocks/>
          </p:cNvCxnSpPr>
          <p:nvPr/>
        </p:nvCxnSpPr>
        <p:spPr>
          <a:xfrm>
            <a:off x="527000" y="6225841"/>
            <a:ext cx="190924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3CBD18-752C-8F93-CDA2-D841ED736AB9}"/>
              </a:ext>
            </a:extLst>
          </p:cNvPr>
          <p:cNvSpPr txBox="1"/>
          <p:nvPr/>
        </p:nvSpPr>
        <p:spPr>
          <a:xfrm>
            <a:off x="507229" y="6306804"/>
            <a:ext cx="2050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UPCOMING EVENTS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588E87-E1F6-ADF2-6DB8-43C15D098118}"/>
              </a:ext>
            </a:extLst>
          </p:cNvPr>
          <p:cNvSpPr txBox="1"/>
          <p:nvPr/>
        </p:nvSpPr>
        <p:spPr>
          <a:xfrm>
            <a:off x="416460" y="6549451"/>
            <a:ext cx="27621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4/26/23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–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Offutt AFB Update - Breakfast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5/24/23 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–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Nebraska Medicine Master Plan - Breakfast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6/21/23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– 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Methodist Women’s Hospital NICU Expansion Project Job Tour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4DD6BD-A01C-71FF-B44E-A3E29C35A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853" y="6383285"/>
            <a:ext cx="3491576" cy="12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4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</TotalTime>
  <Words>138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Niemann Larson</dc:creator>
  <cp:lastModifiedBy>Sara Freetly</cp:lastModifiedBy>
  <cp:revision>10</cp:revision>
  <dcterms:created xsi:type="dcterms:W3CDTF">2022-01-13T22:13:39Z</dcterms:created>
  <dcterms:modified xsi:type="dcterms:W3CDTF">2023-04-03T19:25:15Z</dcterms:modified>
</cp:coreProperties>
</file>